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16" roundtripDataSignature="AMtx7mhGEeCEcL0tHSHUAQQvxonznSuj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4" name="Google Shape;15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aaa9e5740c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aaa9e5740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aaa9e5740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0" name="Google Shape;100;gaaa9e5740c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1" name="Google Shape;12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1" name="Google Shape;13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aaa9e5740c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aaa9e5740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" name="Google Shape;26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1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1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24.png"/><Relationship Id="rId13" Type="http://schemas.openxmlformats.org/officeDocument/2006/relationships/image" Target="../media/image35.jp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Relationship Id="rId4" Type="http://schemas.openxmlformats.org/officeDocument/2006/relationships/image" Target="../media/image34.png"/><Relationship Id="rId9" Type="http://schemas.openxmlformats.org/officeDocument/2006/relationships/image" Target="../media/image30.png"/><Relationship Id="rId14" Type="http://schemas.openxmlformats.org/officeDocument/2006/relationships/image" Target="../media/image26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25.png"/><Relationship Id="rId8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6.png"/><Relationship Id="rId5" Type="http://schemas.openxmlformats.org/officeDocument/2006/relationships/image" Target="../media/image16.png"/><Relationship Id="rId6" Type="http://schemas.openxmlformats.org/officeDocument/2006/relationships/image" Target="../media/image11.png"/><Relationship Id="rId7" Type="http://schemas.openxmlformats.org/officeDocument/2006/relationships/image" Target="../media/image3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10.png"/><Relationship Id="rId5" Type="http://schemas.openxmlformats.org/officeDocument/2006/relationships/image" Target="../media/image18.png"/><Relationship Id="rId6" Type="http://schemas.openxmlformats.org/officeDocument/2006/relationships/image" Target="../media/image12.png"/><Relationship Id="rId7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10" Type="http://schemas.openxmlformats.org/officeDocument/2006/relationships/image" Target="../media/image22.png"/><Relationship Id="rId9" Type="http://schemas.openxmlformats.org/officeDocument/2006/relationships/image" Target="../media/image23.png"/><Relationship Id="rId5" Type="http://schemas.openxmlformats.org/officeDocument/2006/relationships/image" Target="../media/image15.png"/><Relationship Id="rId6" Type="http://schemas.openxmlformats.org/officeDocument/2006/relationships/image" Target="../media/image5.png"/><Relationship Id="rId7" Type="http://schemas.openxmlformats.org/officeDocument/2006/relationships/image" Target="../media/image17.png"/><Relationship Id="rId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685800" y="1898512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CAPA Art Optional Program</a:t>
            </a:r>
            <a:br>
              <a:rPr lang="en-US"/>
            </a:br>
            <a:r>
              <a:rPr lang="en-US"/>
              <a:t>Colonial Middle School</a:t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371600" y="4218608"/>
            <a:ext cx="6400800" cy="1420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Mrs. Jennifer Shiberou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/>
          <p:cNvSpPr txBox="1"/>
          <p:nvPr>
            <p:ph type="title"/>
          </p:nvPr>
        </p:nvSpPr>
        <p:spPr>
          <a:xfrm>
            <a:off x="457200" y="20647"/>
            <a:ext cx="82296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Calibri"/>
              <a:buNone/>
            </a:pPr>
            <a:r>
              <a:rPr lang="en-US" sz="3959"/>
              <a:t>CAPA ART CONTEST WINNERS 2019-20 </a:t>
            </a:r>
            <a:endParaRPr sz="3959"/>
          </a:p>
        </p:txBody>
      </p:sp>
      <p:pic>
        <p:nvPicPr>
          <p:cNvPr id="157" name="Google Shape;15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9850" y="2262170"/>
            <a:ext cx="1697075" cy="23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7700" y="486375"/>
            <a:ext cx="2274219" cy="183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1850" y="4571675"/>
            <a:ext cx="3012151" cy="229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63425" y="4556775"/>
            <a:ext cx="1738563" cy="229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93525" y="4556775"/>
            <a:ext cx="1697076" cy="229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7700" y="2280798"/>
            <a:ext cx="3012150" cy="227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4588144"/>
            <a:ext cx="3012150" cy="2260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46925" y="2257483"/>
            <a:ext cx="1697075" cy="231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54850" y="486375"/>
            <a:ext cx="1949656" cy="18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725" y="2657975"/>
            <a:ext cx="2716974" cy="19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0725" y="486375"/>
            <a:ext cx="2716975" cy="237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904491" y="438175"/>
            <a:ext cx="2242709" cy="193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aaa9e5740c_0_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About CAPA Art</a:t>
            </a:r>
            <a:endParaRPr/>
          </a:p>
        </p:txBody>
      </p:sp>
      <p:sp>
        <p:nvSpPr>
          <p:cNvPr id="91" name="Google Shape;91;gaaa9e5740c_0_3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CAPA Art is part of Colonial Middle School’s Creative and Performing Arts Optional Program. It is designed to be an honors level class aimed at preparing students to develop a strong foundation in visual art in order to prepare students for advanced art classes in high school and beyond.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Program of Study</a:t>
            </a:r>
            <a:endParaRPr/>
          </a:p>
        </p:txBody>
      </p:sp>
      <p:sp>
        <p:nvSpPr>
          <p:cNvPr id="97" name="Google Shape;97;p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/>
              <a:t>6</a:t>
            </a:r>
            <a:r>
              <a:rPr baseline="30000" lang="en-US"/>
              <a:t>th</a:t>
            </a:r>
            <a:r>
              <a:rPr lang="en-US"/>
              <a:t> grade: Development of skills and art techniques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/>
              <a:t>7</a:t>
            </a:r>
            <a:r>
              <a:rPr baseline="30000" lang="en-US"/>
              <a:t>th</a:t>
            </a:r>
            <a:r>
              <a:rPr lang="en-US"/>
              <a:t> grade: Experimentation with various art styles and media (art materials)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/>
              <a:t>8</a:t>
            </a:r>
            <a:r>
              <a:rPr baseline="30000" lang="en-US"/>
              <a:t>th</a:t>
            </a:r>
            <a:r>
              <a:rPr lang="en-US"/>
              <a:t> grade: Art as communication and expression</a:t>
            </a:r>
            <a:endParaRPr/>
          </a:p>
          <a:p>
            <a:pPr indent="-2540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All grades have an emphasis on critique and art history.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aaa9e5740c_0_46"/>
          <p:cNvSpPr txBox="1"/>
          <p:nvPr>
            <p:ph type="ctrTitle"/>
          </p:nvPr>
        </p:nvSpPr>
        <p:spPr>
          <a:xfrm>
            <a:off x="685800" y="1898493"/>
            <a:ext cx="7772400" cy="22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Examples of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CAPA Art Projects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by Grade Level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>
            <p:ph type="title"/>
          </p:nvPr>
        </p:nvSpPr>
        <p:spPr>
          <a:xfrm>
            <a:off x="0" y="274638"/>
            <a:ext cx="9055652" cy="11153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/>
              <a:t>6</a:t>
            </a:r>
            <a:r>
              <a:rPr baseline="30000" lang="en-US" sz="3600"/>
              <a:t>th</a:t>
            </a:r>
            <a:r>
              <a:rPr lang="en-US" sz="3600"/>
              <a:t> grade: Development of Shading Technique</a:t>
            </a:r>
            <a:endParaRPr sz="3600"/>
          </a:p>
        </p:txBody>
      </p:sp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5890" y="1390014"/>
            <a:ext cx="2812003" cy="207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25773" y="1396294"/>
            <a:ext cx="2713037" cy="207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92693" y="3693529"/>
            <a:ext cx="4409883" cy="2932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6</a:t>
            </a:r>
            <a:r>
              <a:rPr baseline="30000" lang="en-US"/>
              <a:t>th</a:t>
            </a:r>
            <a:r>
              <a:rPr lang="en-US"/>
              <a:t> Grade: Growth in Portraiture</a:t>
            </a:r>
            <a:endParaRPr/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57386" y="1417638"/>
            <a:ext cx="3109309" cy="399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7312" y="1417638"/>
            <a:ext cx="3102770" cy="399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726" y="1417638"/>
            <a:ext cx="2373213" cy="393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/>
          <p:nvPr>
            <p:ph type="title"/>
          </p:nvPr>
        </p:nvSpPr>
        <p:spPr>
          <a:xfrm>
            <a:off x="198783" y="185703"/>
            <a:ext cx="8702260" cy="821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200"/>
              <a:t>7</a:t>
            </a:r>
            <a:r>
              <a:rPr baseline="30000" lang="en-US" sz="3200"/>
              <a:t>th</a:t>
            </a:r>
            <a:r>
              <a:rPr lang="en-US" sz="3200"/>
              <a:t> Grade: Experimentation with Styles and Media</a:t>
            </a:r>
            <a:endParaRPr sz="3200"/>
          </a:p>
        </p:txBody>
      </p:sp>
      <p:pic>
        <p:nvPicPr>
          <p:cNvPr id="124" name="Google Shape;12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9468" y="946468"/>
            <a:ext cx="3664522" cy="2748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8726" y="4365738"/>
            <a:ext cx="3386675" cy="24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4491138"/>
            <a:ext cx="3210626" cy="237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1081950"/>
            <a:ext cx="3210624" cy="2347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5776" y="1971275"/>
            <a:ext cx="2823902" cy="3565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/>
          <p:nvPr>
            <p:ph type="title"/>
          </p:nvPr>
        </p:nvSpPr>
        <p:spPr>
          <a:xfrm>
            <a:off x="457200" y="274638"/>
            <a:ext cx="8229600" cy="675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200"/>
              <a:t>8</a:t>
            </a:r>
            <a:r>
              <a:rPr baseline="30000" lang="en-US" sz="3200"/>
              <a:t>th</a:t>
            </a:r>
            <a:r>
              <a:rPr lang="en-US" sz="3200"/>
              <a:t> Grade: Art as Communication and Expression</a:t>
            </a:r>
            <a:endParaRPr sz="3200"/>
          </a:p>
        </p:txBody>
      </p:sp>
      <p:pic>
        <p:nvPicPr>
          <p:cNvPr id="134" name="Google Shape;13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163" y="4525475"/>
            <a:ext cx="2893443" cy="2208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9-01-16 at 12.52.14 PM.png" id="135" name="Google Shape;13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7676" y="952643"/>
            <a:ext cx="3444375" cy="2549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08834" y="3664091"/>
            <a:ext cx="2794000" cy="27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" y="949750"/>
            <a:ext cx="2286000" cy="343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50000" y="1900514"/>
            <a:ext cx="2794000" cy="4231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aaa9e5740c_0_11"/>
          <p:cNvSpPr txBox="1"/>
          <p:nvPr>
            <p:ph type="title"/>
          </p:nvPr>
        </p:nvSpPr>
        <p:spPr>
          <a:xfrm>
            <a:off x="191625" y="113275"/>
            <a:ext cx="85860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Partnership Unit with Stax Museum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8th grade Portraits of Musicians</a:t>
            </a:r>
            <a:endParaRPr/>
          </a:p>
        </p:txBody>
      </p:sp>
      <p:pic>
        <p:nvPicPr>
          <p:cNvPr id="144" name="Google Shape;144;gaaa9e5740c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25" y="1466123"/>
            <a:ext cx="2177925" cy="2896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aaa9e5740c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375" y="1466121"/>
            <a:ext cx="2758900" cy="206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aaa9e5740c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7437" y="3897666"/>
            <a:ext cx="3995876" cy="2935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aaa9e5740c_0_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375" y="3163920"/>
            <a:ext cx="2758900" cy="366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aaa9e5740c_0_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86177" y="1466119"/>
            <a:ext cx="1879070" cy="249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aaa9e5740c_0_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95075" y="3183013"/>
            <a:ext cx="2348925" cy="176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aaa9e5740c_0_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63225" y="5059761"/>
            <a:ext cx="2412626" cy="181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aaa9e5740c_0_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95075" y="1417656"/>
            <a:ext cx="2348925" cy="1765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 Black 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2019-01-14T15:50:36Z</dcterms:created>
  <dc:creator>Colonial Middle</dc:creator>
</cp:coreProperties>
</file>